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4"/>
  </p:notesMasterIdLst>
  <p:sldIdLst>
    <p:sldId id="256" r:id="rId6"/>
    <p:sldId id="272" r:id="rId7"/>
    <p:sldId id="273" r:id="rId8"/>
    <p:sldId id="260" r:id="rId9"/>
    <p:sldId id="268" r:id="rId10"/>
    <p:sldId id="270" r:id="rId11"/>
    <p:sldId id="263" r:id="rId12"/>
    <p:sldId id="262" r:id="rId13"/>
    <p:sldId id="264" r:id="rId14"/>
    <p:sldId id="271" r:id="rId15"/>
    <p:sldId id="266" r:id="rId16"/>
    <p:sldId id="267" r:id="rId17"/>
    <p:sldId id="276" r:id="rId18"/>
    <p:sldId id="265" r:id="rId19"/>
    <p:sldId id="275" r:id="rId20"/>
    <p:sldId id="274" r:id="rId21"/>
    <p:sldId id="259" r:id="rId22"/>
    <p:sldId id="269" r:id="rId23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252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C431549B-EEBF-4E34-AEB7-165E174F65E8}"/>
    <pc:docChg chg="custSel addSld delSld modSld">
      <pc:chgData name="Aske Walther Sørensen" userId="e41c343c-2cfd-4d4f-a1ac-9d1d143c8b84" providerId="ADAL" clId="{C431549B-EEBF-4E34-AEB7-165E174F65E8}" dt="2025-03-27T12:27:55.710" v="670" actId="1076"/>
      <pc:docMkLst>
        <pc:docMk/>
      </pc:docMkLst>
      <pc:sldChg chg="addSp modSp mod">
        <pc:chgData name="Aske Walther Sørensen" userId="e41c343c-2cfd-4d4f-a1ac-9d1d143c8b84" providerId="ADAL" clId="{C431549B-EEBF-4E34-AEB7-165E174F65E8}" dt="2025-03-27T12:00:18.610" v="31"/>
        <pc:sldMkLst>
          <pc:docMk/>
          <pc:sldMk cId="3753411868" sldId="256"/>
        </pc:sldMkLst>
        <pc:spChg chg="mod">
          <ac:chgData name="Aske Walther Sørensen" userId="e41c343c-2cfd-4d4f-a1ac-9d1d143c8b84" providerId="ADAL" clId="{C431549B-EEBF-4E34-AEB7-165E174F65E8}" dt="2025-03-27T11:59:38.064" v="30" actId="207"/>
          <ac:spMkLst>
            <pc:docMk/>
            <pc:sldMk cId="3753411868" sldId="256"/>
            <ac:spMk id="2" creationId="{AF9DC094-9EC7-AB31-40B4-521C89129E41}"/>
          </ac:spMkLst>
        </pc:spChg>
        <pc:picChg chg="add mod">
          <ac:chgData name="Aske Walther Sørensen" userId="e41c343c-2cfd-4d4f-a1ac-9d1d143c8b84" providerId="ADAL" clId="{C431549B-EEBF-4E34-AEB7-165E174F65E8}" dt="2025-03-27T12:00:18.610" v="31"/>
          <ac:picMkLst>
            <pc:docMk/>
            <pc:sldMk cId="3753411868" sldId="256"/>
            <ac:picMk id="5" creationId="{561AC2B2-41A9-9FEB-E018-AAF0CBE53E7E}"/>
          </ac:picMkLst>
        </pc:picChg>
      </pc:sldChg>
      <pc:sldChg chg="del">
        <pc:chgData name="Aske Walther Sørensen" userId="e41c343c-2cfd-4d4f-a1ac-9d1d143c8b84" providerId="ADAL" clId="{C431549B-EEBF-4E34-AEB7-165E174F65E8}" dt="2025-03-27T12:03:12.686" v="48" actId="47"/>
        <pc:sldMkLst>
          <pc:docMk/>
          <pc:sldMk cId="3355460324" sldId="258"/>
        </pc:sldMkLst>
      </pc:sldChg>
      <pc:sldChg chg="addSp delSp modSp mod">
        <pc:chgData name="Aske Walther Sørensen" userId="e41c343c-2cfd-4d4f-a1ac-9d1d143c8b84" providerId="ADAL" clId="{C431549B-EEBF-4E34-AEB7-165E174F65E8}" dt="2025-03-27T12:03:01.021" v="47" actId="962"/>
        <pc:sldMkLst>
          <pc:docMk/>
          <pc:sldMk cId="854747673" sldId="259"/>
        </pc:sldMkLst>
        <pc:spChg chg="mod">
          <ac:chgData name="Aske Walther Sørensen" userId="e41c343c-2cfd-4d4f-a1ac-9d1d143c8b84" providerId="ADAL" clId="{C431549B-EEBF-4E34-AEB7-165E174F65E8}" dt="2025-03-27T12:02:03.138" v="43" actId="20577"/>
          <ac:spMkLst>
            <pc:docMk/>
            <pc:sldMk cId="854747673" sldId="259"/>
            <ac:spMk id="4" creationId="{056FF59D-20CB-A548-2959-66B629751B52}"/>
          </ac:spMkLst>
        </pc:spChg>
        <pc:picChg chg="add mod">
          <ac:chgData name="Aske Walther Sørensen" userId="e41c343c-2cfd-4d4f-a1ac-9d1d143c8b84" providerId="ADAL" clId="{C431549B-EEBF-4E34-AEB7-165E174F65E8}" dt="2025-03-27T12:03:01.021" v="47" actId="962"/>
          <ac:picMkLst>
            <pc:docMk/>
            <pc:sldMk cId="854747673" sldId="259"/>
            <ac:picMk id="9" creationId="{FB5CBF5A-E27A-C2BA-2723-2674EA2B9E27}"/>
          </ac:picMkLst>
        </pc:picChg>
      </pc:sldChg>
      <pc:sldChg chg="addSp delSp modSp mod modAnim">
        <pc:chgData name="Aske Walther Sørensen" userId="e41c343c-2cfd-4d4f-a1ac-9d1d143c8b84" providerId="ADAL" clId="{C431549B-EEBF-4E34-AEB7-165E174F65E8}" dt="2025-03-27T12:05:13.516" v="236" actId="962"/>
        <pc:sldMkLst>
          <pc:docMk/>
          <pc:sldMk cId="3483055870" sldId="260"/>
        </pc:sldMkLst>
        <pc:spChg chg="mod">
          <ac:chgData name="Aske Walther Sørensen" userId="e41c343c-2cfd-4d4f-a1ac-9d1d143c8b84" providerId="ADAL" clId="{C431549B-EEBF-4E34-AEB7-165E174F65E8}" dt="2025-03-27T12:04:49.065" v="231" actId="20577"/>
          <ac:spMkLst>
            <pc:docMk/>
            <pc:sldMk cId="3483055870" sldId="260"/>
            <ac:spMk id="3" creationId="{79102B91-AA90-8ECD-19B3-D62CF7FB5578}"/>
          </ac:spMkLst>
        </pc:spChg>
        <pc:spChg chg="mod">
          <ac:chgData name="Aske Walther Sørensen" userId="e41c343c-2cfd-4d4f-a1ac-9d1d143c8b84" providerId="ADAL" clId="{C431549B-EEBF-4E34-AEB7-165E174F65E8}" dt="2025-03-27T12:04:32.758" v="205" actId="20577"/>
          <ac:spMkLst>
            <pc:docMk/>
            <pc:sldMk cId="3483055870" sldId="260"/>
            <ac:spMk id="4" creationId="{7EB9B0B3-4691-0F8B-0F53-1CF13BA29B44}"/>
          </ac:spMkLst>
        </pc:spChg>
        <pc:spChg chg="mod">
          <ac:chgData name="Aske Walther Sørensen" userId="e41c343c-2cfd-4d4f-a1ac-9d1d143c8b84" providerId="ADAL" clId="{C431549B-EEBF-4E34-AEB7-165E174F65E8}" dt="2025-03-27T12:01:51.337" v="39" actId="20577"/>
          <ac:spMkLst>
            <pc:docMk/>
            <pc:sldMk cId="3483055870" sldId="260"/>
            <ac:spMk id="5" creationId="{E0384BFE-F3E0-FD20-C147-682FE463B0D9}"/>
          </ac:spMkLst>
        </pc:spChg>
        <pc:picChg chg="add mod">
          <ac:chgData name="Aske Walther Sørensen" userId="e41c343c-2cfd-4d4f-a1ac-9d1d143c8b84" providerId="ADAL" clId="{C431549B-EEBF-4E34-AEB7-165E174F65E8}" dt="2025-03-27T12:05:13.516" v="236" actId="962"/>
          <ac:picMkLst>
            <pc:docMk/>
            <pc:sldMk cId="3483055870" sldId="260"/>
            <ac:picMk id="10" creationId="{3C94EE6F-2C68-9E2E-64FC-ABA308592148}"/>
          </ac:picMkLst>
        </pc:picChg>
      </pc:sldChg>
      <pc:sldChg chg="modSp new mod">
        <pc:chgData name="Aske Walther Sørensen" userId="e41c343c-2cfd-4d4f-a1ac-9d1d143c8b84" providerId="ADAL" clId="{C431549B-EEBF-4E34-AEB7-165E174F65E8}" dt="2025-03-27T12:07:25.485" v="311" actId="20577"/>
        <pc:sldMkLst>
          <pc:docMk/>
          <pc:sldMk cId="1337336228" sldId="261"/>
        </pc:sldMkLst>
      </pc:sldChg>
      <pc:sldChg chg="addSp modSp new mod">
        <pc:chgData name="Aske Walther Sørensen" userId="e41c343c-2cfd-4d4f-a1ac-9d1d143c8b84" providerId="ADAL" clId="{C431549B-EEBF-4E34-AEB7-165E174F65E8}" dt="2025-03-27T12:08:16.174" v="360" actId="207"/>
        <pc:sldMkLst>
          <pc:docMk/>
          <pc:sldMk cId="2004362525" sldId="262"/>
        </pc:sldMkLst>
        <pc:spChg chg="mod">
          <ac:chgData name="Aske Walther Sørensen" userId="e41c343c-2cfd-4d4f-a1ac-9d1d143c8b84" providerId="ADAL" clId="{C431549B-EEBF-4E34-AEB7-165E174F65E8}" dt="2025-03-27T12:08:16.174" v="360" actId="207"/>
          <ac:spMkLst>
            <pc:docMk/>
            <pc:sldMk cId="2004362525" sldId="262"/>
            <ac:spMk id="2" creationId="{D0A2B3DE-0721-8203-805A-D2ACC14B4049}"/>
          </ac:spMkLst>
        </pc:spChg>
        <pc:picChg chg="add mod">
          <ac:chgData name="Aske Walther Sørensen" userId="e41c343c-2cfd-4d4f-a1ac-9d1d143c8b84" providerId="ADAL" clId="{C431549B-EEBF-4E34-AEB7-165E174F65E8}" dt="2025-03-27T12:06:32.767" v="296" actId="14100"/>
          <ac:picMkLst>
            <pc:docMk/>
            <pc:sldMk cId="2004362525" sldId="262"/>
            <ac:picMk id="6" creationId="{35D34453-8EB3-DCD3-764D-5C4FFDFE64D0}"/>
          </ac:picMkLst>
        </pc:picChg>
      </pc:sldChg>
      <pc:sldChg chg="addSp modSp new mod">
        <pc:chgData name="Aske Walther Sørensen" userId="e41c343c-2cfd-4d4f-a1ac-9d1d143c8b84" providerId="ADAL" clId="{C431549B-EEBF-4E34-AEB7-165E174F65E8}" dt="2025-03-27T12:21:31.294" v="541" actId="1076"/>
        <pc:sldMkLst>
          <pc:docMk/>
          <pc:sldMk cId="1766590692" sldId="263"/>
        </pc:sldMkLst>
        <pc:spChg chg="mod">
          <ac:chgData name="Aske Walther Sørensen" userId="e41c343c-2cfd-4d4f-a1ac-9d1d143c8b84" providerId="ADAL" clId="{C431549B-EEBF-4E34-AEB7-165E174F65E8}" dt="2025-03-27T12:08:52.305" v="376" actId="20577"/>
          <ac:spMkLst>
            <pc:docMk/>
            <pc:sldMk cId="1766590692" sldId="263"/>
            <ac:spMk id="2" creationId="{C6E91D65-E7E4-C6C4-20AC-61015474ABCB}"/>
          </ac:spMkLst>
        </pc:spChg>
        <pc:spChg chg="mod">
          <ac:chgData name="Aske Walther Sørensen" userId="e41c343c-2cfd-4d4f-a1ac-9d1d143c8b84" providerId="ADAL" clId="{C431549B-EEBF-4E34-AEB7-165E174F65E8}" dt="2025-03-27T12:16:30.155" v="391"/>
          <ac:spMkLst>
            <pc:docMk/>
            <pc:sldMk cId="1766590692" sldId="263"/>
            <ac:spMk id="3" creationId="{20C3B6F2-9579-9DFF-464D-80DC10A43397}"/>
          </ac:spMkLst>
        </pc:spChg>
        <pc:spChg chg="mod">
          <ac:chgData name="Aske Walther Sørensen" userId="e41c343c-2cfd-4d4f-a1ac-9d1d143c8b84" providerId="ADAL" clId="{C431549B-EEBF-4E34-AEB7-165E174F65E8}" dt="2025-03-27T12:08:57.962" v="390" actId="20577"/>
          <ac:spMkLst>
            <pc:docMk/>
            <pc:sldMk cId="1766590692" sldId="263"/>
            <ac:spMk id="4" creationId="{87D8A603-F2C2-9303-3E85-BAD3172992D4}"/>
          </ac:spMkLst>
        </pc:spChg>
        <pc:picChg chg="add mod">
          <ac:chgData name="Aske Walther Sørensen" userId="e41c343c-2cfd-4d4f-a1ac-9d1d143c8b84" providerId="ADAL" clId="{C431549B-EEBF-4E34-AEB7-165E174F65E8}" dt="2025-03-27T12:21:27.716" v="538" actId="1076"/>
          <ac:picMkLst>
            <pc:docMk/>
            <pc:sldMk cId="1766590692" sldId="263"/>
            <ac:picMk id="6" creationId="{48544FE3-6D7F-DD57-B620-2F984F295D58}"/>
          </ac:picMkLst>
        </pc:picChg>
        <pc:picChg chg="add mod">
          <ac:chgData name="Aske Walther Sørensen" userId="e41c343c-2cfd-4d4f-a1ac-9d1d143c8b84" providerId="ADAL" clId="{C431549B-EEBF-4E34-AEB7-165E174F65E8}" dt="2025-03-27T12:21:31.294" v="541" actId="1076"/>
          <ac:picMkLst>
            <pc:docMk/>
            <pc:sldMk cId="1766590692" sldId="263"/>
            <ac:picMk id="8" creationId="{EC984B13-ED69-4753-4E77-945BE8A20D87}"/>
          </ac:picMkLst>
        </pc:picChg>
      </pc:sldChg>
      <pc:sldChg chg="addSp modSp new mod">
        <pc:chgData name="Aske Walther Sørensen" userId="e41c343c-2cfd-4d4f-a1ac-9d1d143c8b84" providerId="ADAL" clId="{C431549B-EEBF-4E34-AEB7-165E174F65E8}" dt="2025-03-27T12:20:50.959" v="537" actId="1076"/>
        <pc:sldMkLst>
          <pc:docMk/>
          <pc:sldMk cId="3768804847" sldId="264"/>
        </pc:sldMkLst>
        <pc:spChg chg="mod">
          <ac:chgData name="Aske Walther Sørensen" userId="e41c343c-2cfd-4d4f-a1ac-9d1d143c8b84" providerId="ADAL" clId="{C431549B-EEBF-4E34-AEB7-165E174F65E8}" dt="2025-03-27T12:17:37.358" v="413" actId="20577"/>
          <ac:spMkLst>
            <pc:docMk/>
            <pc:sldMk cId="3768804847" sldId="264"/>
            <ac:spMk id="2" creationId="{802FA087-8758-DE5D-A255-98F8C7606AEA}"/>
          </ac:spMkLst>
        </pc:spChg>
        <pc:spChg chg="mod">
          <ac:chgData name="Aske Walther Sørensen" userId="e41c343c-2cfd-4d4f-a1ac-9d1d143c8b84" providerId="ADAL" clId="{C431549B-EEBF-4E34-AEB7-165E174F65E8}" dt="2025-03-27T12:18:03.453" v="508" actId="20577"/>
          <ac:spMkLst>
            <pc:docMk/>
            <pc:sldMk cId="3768804847" sldId="264"/>
            <ac:spMk id="3" creationId="{381A43CF-7B20-E28B-C7AF-768DEF0FA8B6}"/>
          </ac:spMkLst>
        </pc:spChg>
        <pc:spChg chg="mod">
          <ac:chgData name="Aske Walther Sørensen" userId="e41c343c-2cfd-4d4f-a1ac-9d1d143c8b84" providerId="ADAL" clId="{C431549B-EEBF-4E34-AEB7-165E174F65E8}" dt="2025-03-27T12:18:09.251" v="522" actId="20577"/>
          <ac:spMkLst>
            <pc:docMk/>
            <pc:sldMk cId="3768804847" sldId="264"/>
            <ac:spMk id="4" creationId="{07E0D09A-CE13-4618-6A34-CC59E12FAC2C}"/>
          </ac:spMkLst>
        </pc:spChg>
        <pc:picChg chg="add">
          <ac:chgData name="Aske Walther Sørensen" userId="e41c343c-2cfd-4d4f-a1ac-9d1d143c8b84" providerId="ADAL" clId="{C431549B-EEBF-4E34-AEB7-165E174F65E8}" dt="2025-03-27T12:20:06.548" v="529" actId="22"/>
          <ac:picMkLst>
            <pc:docMk/>
            <pc:sldMk cId="3768804847" sldId="264"/>
            <ac:picMk id="10" creationId="{92FF29CE-51E0-C1C1-F205-B77D213CE2EE}"/>
          </ac:picMkLst>
        </pc:picChg>
        <pc:picChg chg="add mod">
          <ac:chgData name="Aske Walther Sørensen" userId="e41c343c-2cfd-4d4f-a1ac-9d1d143c8b84" providerId="ADAL" clId="{C431549B-EEBF-4E34-AEB7-165E174F65E8}" dt="2025-03-27T12:20:50.959" v="537" actId="1076"/>
          <ac:picMkLst>
            <pc:docMk/>
            <pc:sldMk cId="3768804847" sldId="264"/>
            <ac:picMk id="12" creationId="{BFBF50F2-98B6-FB88-6056-00CBE5875E75}"/>
          </ac:picMkLst>
        </pc:picChg>
      </pc:sldChg>
      <pc:sldChg chg="addSp modSp new mod">
        <pc:chgData name="Aske Walther Sørensen" userId="e41c343c-2cfd-4d4f-a1ac-9d1d143c8b84" providerId="ADAL" clId="{C431549B-EEBF-4E34-AEB7-165E174F65E8}" dt="2025-03-27T12:25:01.031" v="570" actId="1076"/>
        <pc:sldMkLst>
          <pc:docMk/>
          <pc:sldMk cId="2493050955" sldId="265"/>
        </pc:sldMkLst>
        <pc:spChg chg="mod">
          <ac:chgData name="Aske Walther Sørensen" userId="e41c343c-2cfd-4d4f-a1ac-9d1d143c8b84" providerId="ADAL" clId="{C431549B-EEBF-4E34-AEB7-165E174F65E8}" dt="2025-03-27T12:24:42.858" v="567" actId="20577"/>
          <ac:spMkLst>
            <pc:docMk/>
            <pc:sldMk cId="2493050955" sldId="265"/>
            <ac:spMk id="2" creationId="{1B8E78CC-817E-3DDC-6053-FC513852C8FF}"/>
          </ac:spMkLst>
        </pc:spChg>
        <pc:picChg chg="add mod">
          <ac:chgData name="Aske Walther Sørensen" userId="e41c343c-2cfd-4d4f-a1ac-9d1d143c8b84" providerId="ADAL" clId="{C431549B-EEBF-4E34-AEB7-165E174F65E8}" dt="2025-03-27T12:25:01.031" v="570" actId="1076"/>
          <ac:picMkLst>
            <pc:docMk/>
            <pc:sldMk cId="2493050955" sldId="265"/>
            <ac:picMk id="6" creationId="{B3C34D06-734B-3E12-B2A0-A20EC1F0DBE9}"/>
          </ac:picMkLst>
        </pc:picChg>
      </pc:sldChg>
      <pc:sldChg chg="addSp modSp new mod">
        <pc:chgData name="Aske Walther Sørensen" userId="e41c343c-2cfd-4d4f-a1ac-9d1d143c8b84" providerId="ADAL" clId="{C431549B-EEBF-4E34-AEB7-165E174F65E8}" dt="2025-03-27T12:26:45.681" v="632" actId="1076"/>
        <pc:sldMkLst>
          <pc:docMk/>
          <pc:sldMk cId="2918304431" sldId="266"/>
        </pc:sldMkLst>
        <pc:spChg chg="mod">
          <ac:chgData name="Aske Walther Sørensen" userId="e41c343c-2cfd-4d4f-a1ac-9d1d143c8b84" providerId="ADAL" clId="{C431549B-EEBF-4E34-AEB7-165E174F65E8}" dt="2025-03-27T12:26:39.674" v="629" actId="20577"/>
          <ac:spMkLst>
            <pc:docMk/>
            <pc:sldMk cId="2918304431" sldId="266"/>
            <ac:spMk id="2" creationId="{9B04DECA-4DA7-D17C-EE3E-E2E9DE7B05F6}"/>
          </ac:spMkLst>
        </pc:spChg>
        <pc:picChg chg="add mod">
          <ac:chgData name="Aske Walther Sørensen" userId="e41c343c-2cfd-4d4f-a1ac-9d1d143c8b84" providerId="ADAL" clId="{C431549B-EEBF-4E34-AEB7-165E174F65E8}" dt="2025-03-27T12:26:45.681" v="632" actId="1076"/>
          <ac:picMkLst>
            <pc:docMk/>
            <pc:sldMk cId="2918304431" sldId="266"/>
            <ac:picMk id="6" creationId="{673833E5-BBD5-392A-08AB-C59542073A9A}"/>
          </ac:picMkLst>
        </pc:picChg>
      </pc:sldChg>
      <pc:sldChg chg="addSp modSp new mod">
        <pc:chgData name="Aske Walther Sørensen" userId="e41c343c-2cfd-4d4f-a1ac-9d1d143c8b84" providerId="ADAL" clId="{C431549B-EEBF-4E34-AEB7-165E174F65E8}" dt="2025-03-27T12:27:55.710" v="670" actId="1076"/>
        <pc:sldMkLst>
          <pc:docMk/>
          <pc:sldMk cId="2049248695" sldId="267"/>
        </pc:sldMkLst>
        <pc:spChg chg="mod">
          <ac:chgData name="Aske Walther Sørensen" userId="e41c343c-2cfd-4d4f-a1ac-9d1d143c8b84" providerId="ADAL" clId="{C431549B-EEBF-4E34-AEB7-165E174F65E8}" dt="2025-03-27T12:27:10.388" v="660" actId="20577"/>
          <ac:spMkLst>
            <pc:docMk/>
            <pc:sldMk cId="2049248695" sldId="267"/>
            <ac:spMk id="2" creationId="{BF218D09-3098-754B-EF34-14EF57338EF4}"/>
          </ac:spMkLst>
        </pc:spChg>
        <pc:picChg chg="add mod">
          <ac:chgData name="Aske Walther Sørensen" userId="e41c343c-2cfd-4d4f-a1ac-9d1d143c8b84" providerId="ADAL" clId="{C431549B-EEBF-4E34-AEB7-165E174F65E8}" dt="2025-03-27T12:27:36.445" v="667" actId="1076"/>
          <ac:picMkLst>
            <pc:docMk/>
            <pc:sldMk cId="2049248695" sldId="267"/>
            <ac:picMk id="8" creationId="{C9946D27-B0A6-E97C-010D-E805AAB3855D}"/>
          </ac:picMkLst>
        </pc:picChg>
        <pc:picChg chg="add mod">
          <ac:chgData name="Aske Walther Sørensen" userId="e41c343c-2cfd-4d4f-a1ac-9d1d143c8b84" providerId="ADAL" clId="{C431549B-EEBF-4E34-AEB7-165E174F65E8}" dt="2025-03-27T12:27:55.710" v="670" actId="1076"/>
          <ac:picMkLst>
            <pc:docMk/>
            <pc:sldMk cId="2049248695" sldId="267"/>
            <ac:picMk id="10" creationId="{673F0022-BB4A-3C8B-6275-B5BCF3AFE8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3104-3757-485E-9EE9-399B506842F6}" type="datetimeFigureOut">
              <a:rPr lang="da-DK" smtClean="0"/>
              <a:t>03-04-2025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548D2-56C6-4DA3-9F51-54E165CD5E8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255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F1CDE-5D83-9F4B-8CB9-2EF3BC0A1883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111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1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2D4A4-A722-E685-821D-EF20513E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5B26F96-0536-AA3C-FB51-BA4B01FD5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BDF2322E-9FE2-226D-A96B-876A3594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9" name="Pladsholder til tekst 5">
            <a:extLst>
              <a:ext uri="{FF2B5EF4-FFF2-40B4-BE49-F238E27FC236}">
                <a16:creationId xmlns:a16="http://schemas.microsoft.com/office/drawing/2014/main" id="{C80C5FD2-EE42-8681-250C-9483E2EA93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A94D4C54-C333-FCEF-D431-137BE2D792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4F7C3E8-350E-04FB-F135-10358467C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517E967B-316D-202A-6E0F-6C28B6204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F40DE611-68E4-F9D2-4776-0CA177B36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4" name="Pladsholder til billede 5">
            <a:extLst>
              <a:ext uri="{FF2B5EF4-FFF2-40B4-BE49-F238E27FC236}">
                <a16:creationId xmlns:a16="http://schemas.microsoft.com/office/drawing/2014/main" id="{35EB4BB7-7554-4F09-C28D-75A33E81D17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591786BA-ABD2-68D2-3A44-89A7FD3B4C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F747A01D-97F3-76B0-0737-09472456C9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EA6542F3-5934-312E-D3D1-0ED02087C7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B59FE46D-0F5F-6AE0-D1B5-C023F1F831C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00965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08A4F3A0-3F2A-C3E1-7F36-AF557BE829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1202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9BB2AD37-0A6E-4B0B-48AF-E4F97DB66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1202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175EE94A-A494-CC93-3DA8-3B1F7E53F6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202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70082A65-029C-3CBD-6012-BD4225766C97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0021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4D35FF32-C2F1-95D2-3CE2-FEBAD27303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0258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70FD2264-3397-9D88-E3C2-B6F947BC86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0258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EDB9A021-B118-0213-E878-3A85F5FD4D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258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 el.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84003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28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04728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28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281357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2082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2082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2082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84003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4728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04728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4728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281357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082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082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2082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84003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04728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04728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04728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3281357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02082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302082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2082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5354E46A-4252-9BFC-BE9A-10E1E4D8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1EEEA10E-A59B-6FE7-6108-B556F0837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4F334368-B4FB-366D-C197-0AFE0188E0C7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6026395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2A89F82F-FD02-E57B-A2C2-183DF29079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47120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A7673EC-7F6C-45C2-9BBB-955450D5C61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47120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2A71BA22-2D8C-6DD3-B2ED-12B1D692E1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47120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63147FEA-D1DF-4D4B-33F3-6AF054BD5C7A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026395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C778F24C-14A2-EF02-D8D0-2C912180E5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47120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F78C7943-8667-B79B-BB41-F963B5F3916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47120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98D3940C-FDB8-B41E-1CB1-210990DB89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47120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6" name="Pladsholder til billede 5">
            <a:extLst>
              <a:ext uri="{FF2B5EF4-FFF2-40B4-BE49-F238E27FC236}">
                <a16:creationId xmlns:a16="http://schemas.microsoft.com/office/drawing/2014/main" id="{C1F975EA-62DA-6ADC-A974-9DC1CCA65B03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026395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FC5763B6-541B-41E9-C28D-2CF0111C5D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47120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1A59A722-1EBD-8D21-498C-DDA42022CAE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47120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80696B4-4016-3B87-6CF1-A9852DE4710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47120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1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10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49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851292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2812230A-8416-6F63-0D6A-A672DE3A6C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2431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8D0AA46E-356E-B065-2562-59E9BE8AFF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4978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FAF8689-D3F3-14AB-A7A6-9A7F28D6CE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2431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60F3F8A-9CDD-0BE8-7F8E-2ED8BA8AE7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4977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37335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419225"/>
            <a:ext cx="4103688" cy="2736702"/>
          </a:xfrm>
        </p:spPr>
        <p:txBody>
          <a:bodyPr anchor="ctr"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2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 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16" r:id="rId5"/>
    <p:sldLayoutId id="2147483824" r:id="rId6"/>
    <p:sldLayoutId id="2147483820" r:id="rId7"/>
    <p:sldLayoutId id="2147483829" r:id="rId8"/>
    <p:sldLayoutId id="2147483828" r:id="rId9"/>
    <p:sldLayoutId id="2147483841" r:id="rId10"/>
    <p:sldLayoutId id="2147483832" r:id="rId11"/>
    <p:sldLayoutId id="2147483833" r:id="rId12"/>
    <p:sldLayoutId id="2147483837" r:id="rId13"/>
    <p:sldLayoutId id="2147483838" r:id="rId14"/>
    <p:sldLayoutId id="2147483839" r:id="rId15"/>
    <p:sldLayoutId id="2147483840" r:id="rId16"/>
    <p:sldLayoutId id="2147483830" r:id="rId17"/>
    <p:sldLayoutId id="2147483819" r:id="rId18"/>
    <p:sldLayoutId id="2147483834" r:id="rId19"/>
    <p:sldLayoutId id="2147483835" r:id="rId20"/>
    <p:sldLayoutId id="2147483836" r:id="rId21"/>
    <p:sldLayoutId id="2147483822" r:id="rId22"/>
    <p:sldLayoutId id="2147483831" r:id="rId23"/>
    <p:sldLayoutId id="2147483843" r:id="rId24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4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25200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4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1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10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10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team/19%3AtdFA040MxwHDlBoe6BHY8tAyrC7--VaIl_h1DhBg9IU1%40thread.tacv2/conversations?groupId=31f956ea-75ea-4c7a-a937-16e368dec910&amp;tenantId=cc038af5-0e68-43e5-bb17-957ad6f45f8e" TargetMode="External"/><Relationship Id="rId2" Type="http://schemas.openxmlformats.org/officeDocument/2006/relationships/hyperlink" Target="https://www.survey-xact.dk/LinkCollector?key=DU86A3C3U61J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mailto:KP@kombit.d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eqwmrhKpQA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hyperlink" Target="https://eur02.safelinks.protection.outlook.com/?url=https%3A%2F%2Fdok.kombit.dk%2Farbejdsmarked-og-beskaeftigelse%2Fkommunernes-pensionssystem-kp%23Vejledning&amp;data=05%7C02%7CAWS%40kombit.dk%7C593682dcb578412e3bd608dc287b6974%7Ccc038af50e6843e5bb17957ad6f45f8e%7C0%7C0%7C638429757773763045%7CUnknown%7CTWFpbGZsb3d8eyJWIjoiMC4wLjAwMDAiLCJQIjoiV2luMzIiLCJBTiI6Ik1haWwiLCJXVCI6Mn0%3D%7C0%7C%7C%7C&amp;sdata=xj6xJ9ORn9%2BE6SSUHG%2FPXi56YeTd17CDjsdezLaNt4o%3D&amp;reserved=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1040345637/29b746ac26?ts=0&amp;share=copy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vimeo.com/1034456813/2aff1ebb9d?ts=0&amp;share=copy" TargetMode="External"/><Relationship Id="rId2" Type="http://schemas.openxmlformats.org/officeDocument/2006/relationships/hyperlink" Target="https://vimeo.com/1051915532/21f5eb296b?ts=0&amp;share=cop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hyperlink" Target="https://vimeo.com/1064331981/d8629b3b29" TargetMode="External"/><Relationship Id="rId4" Type="http://schemas.openxmlformats.org/officeDocument/2006/relationships/image" Target="../media/image28.svg"/><Relationship Id="rId9" Type="http://schemas.openxmlformats.org/officeDocument/2006/relationships/hyperlink" Target="https://vimeo.com/1066549375/de004c438b?ts=0&amp;share=cop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arbejdsmarked-og-beskaeftigelse/kommunernes-pensionssystem-k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k.kombit.dk/Media/638385753552693504/Tr%C3%A6ningsmilj%C3%B8%20(S-Test)%20Konfigurationsvejledning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kommunernespensionssystem.dk/wp-content/uploads/2023/06/KP-Forvaltningshaandbog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DC094-9EC7-AB31-40B4-521C8912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Emnespørgetime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Kom godt i gang med KP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1E718A-ED85-D483-1339-A7A674209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07EA8A-A488-4CCD-6F3B-A4473E065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1AC2B2-41A9-9FEB-E018-AAF0CBE53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500F8-8F0C-84F9-26E3-F80BD89AC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C6CA6-8BE8-7295-5872-88CD26DE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Forvaltningshåndbogen (2 af 2)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2128C7-399B-2574-BB67-8841849100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93E61D8-3AE7-87A1-F583-96CB1C3F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636" y="1059734"/>
            <a:ext cx="4107232" cy="3698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405F330-E2CD-C206-DC45-7178473E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4" y="1389608"/>
            <a:ext cx="3911471" cy="2841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3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4DECA-4DA7-D17C-EE3E-E2E9DE7B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 af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Typisk 5-20 min.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7B1FB67-410A-713E-F7E2-9F946B94B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73833E5-BBD5-392A-08AB-C59542073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95"/>
          <a:stretch/>
        </p:blipFill>
        <p:spPr>
          <a:xfrm>
            <a:off x="96889" y="1203598"/>
            <a:ext cx="5026173" cy="3745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143A167E-420C-BF62-9EC7-565DCB8AA62E}"/>
              </a:ext>
            </a:extLst>
          </p:cNvPr>
          <p:cNvGrpSpPr/>
          <p:nvPr/>
        </p:nvGrpSpPr>
        <p:grpSpPr>
          <a:xfrm>
            <a:off x="3052037" y="1301985"/>
            <a:ext cx="5623651" cy="2539530"/>
            <a:chOff x="3052037" y="1301985"/>
            <a:chExt cx="5623651" cy="2539530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6AC42105-519D-9D37-B54C-BB38EADCD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960"/>
            <a:stretch/>
          </p:blipFill>
          <p:spPr>
            <a:xfrm>
              <a:off x="5796677" y="1301985"/>
              <a:ext cx="2879011" cy="25395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9" name="Lige pilforbindelse 8">
              <a:extLst>
                <a:ext uri="{FF2B5EF4-FFF2-40B4-BE49-F238E27FC236}">
                  <a16:creationId xmlns:a16="http://schemas.microsoft.com/office/drawing/2014/main" id="{A664C04B-429C-EB47-CBCC-A1B1D96FDDDB}"/>
                </a:ext>
              </a:extLst>
            </p:cNvPr>
            <p:cNvCxnSpPr/>
            <p:nvPr/>
          </p:nvCxnSpPr>
          <p:spPr bwMode="auto">
            <a:xfrm>
              <a:off x="3052037" y="3046267"/>
              <a:ext cx="2749256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3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C2E21FA-6E60-9DFB-2129-3FBBC039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27" y="947099"/>
            <a:ext cx="2945696" cy="1248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766B866E-93F6-2506-E44C-22B3245B666F}"/>
              </a:ext>
            </a:extLst>
          </p:cNvPr>
          <p:cNvGrpSpPr/>
          <p:nvPr/>
        </p:nvGrpSpPr>
        <p:grpSpPr>
          <a:xfrm>
            <a:off x="1253515" y="1791752"/>
            <a:ext cx="5194656" cy="3260199"/>
            <a:chOff x="1253515" y="1791752"/>
            <a:chExt cx="5194656" cy="3260199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C9946D27-B0A6-E97C-010D-E805AAB38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2475" y="1791752"/>
              <a:ext cx="2945696" cy="32601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2" name="Lige pilforbindelse 11">
              <a:extLst>
                <a:ext uri="{FF2B5EF4-FFF2-40B4-BE49-F238E27FC236}">
                  <a16:creationId xmlns:a16="http://schemas.microsoft.com/office/drawing/2014/main" id="{8CF9F81F-8CEE-2FDB-FB1D-489FBA3157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53515" y="2108368"/>
              <a:ext cx="2248960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F218D09-3098-754B-EF34-14EF5733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Bruger- og temavejledninger (1 af 2)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6C734F9-3639-C337-DBB7-1371144D2E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AD33714E-9FEF-9E65-6A15-01E731250BC4}"/>
              </a:ext>
            </a:extLst>
          </p:cNvPr>
          <p:cNvGrpSpPr/>
          <p:nvPr/>
        </p:nvGrpSpPr>
        <p:grpSpPr>
          <a:xfrm>
            <a:off x="1168736" y="339998"/>
            <a:ext cx="7743021" cy="2761950"/>
            <a:chOff x="1168736" y="339998"/>
            <a:chExt cx="7743021" cy="2761950"/>
          </a:xfrm>
        </p:grpSpPr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673F0022-BB4A-3C8B-6275-B5BCF3AFE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7100" y="339998"/>
              <a:ext cx="3144657" cy="2761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" name="Lige pilforbindelse 10">
              <a:extLst>
                <a:ext uri="{FF2B5EF4-FFF2-40B4-BE49-F238E27FC236}">
                  <a16:creationId xmlns:a16="http://schemas.microsoft.com/office/drawing/2014/main" id="{AB06FEBA-B54B-8C48-BC31-E515D33FC128}"/>
                </a:ext>
              </a:extLst>
            </p:cNvPr>
            <p:cNvCxnSpPr/>
            <p:nvPr/>
          </p:nvCxnSpPr>
          <p:spPr bwMode="auto">
            <a:xfrm flipV="1">
              <a:off x="1168736" y="1275035"/>
              <a:ext cx="4598364" cy="596154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492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66CFF-B6A5-1198-D565-69D3038F8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AB3DA-C185-98A7-CF65-5EEEA04B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Bruger- og temavejledninger (2 af 2)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A1C39A2-E614-9343-D45A-7E9E90834B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48E5E9-B44B-C0BA-AE3D-1A39C22E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34"/>
          <a:stretch/>
        </p:blipFill>
        <p:spPr>
          <a:xfrm>
            <a:off x="286756" y="1006144"/>
            <a:ext cx="3144657" cy="1333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40380AC-19B8-2B0E-3D28-C4B63936F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70" y="1006144"/>
            <a:ext cx="4793667" cy="69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4B4E5C2-5BB8-0469-1416-38A46270E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271" y="1849281"/>
            <a:ext cx="4793667" cy="707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F34F417-452A-6203-B5C3-ACB20BBF6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271" y="2684366"/>
            <a:ext cx="4793668" cy="705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2352E132-B470-CB1F-ADA6-83970AFE1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270" y="3517212"/>
            <a:ext cx="4793668" cy="56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5796545C-8983-5586-FCCC-DCC6FB63F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269" y="4209519"/>
            <a:ext cx="4793668" cy="1051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30507E3B-6C8B-3FF6-0430-99B930609EC9}"/>
              </a:ext>
            </a:extLst>
          </p:cNvPr>
          <p:cNvGrpSpPr/>
          <p:nvPr/>
        </p:nvGrpSpPr>
        <p:grpSpPr>
          <a:xfrm>
            <a:off x="273116" y="2940550"/>
            <a:ext cx="1719186" cy="928997"/>
            <a:chOff x="273116" y="2940550"/>
            <a:chExt cx="1719186" cy="928997"/>
          </a:xfrm>
        </p:grpSpPr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E497C0C-E13D-7E13-3EB6-F81E0F74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75664" b="-17710"/>
            <a:stretch/>
          </p:blipFill>
          <p:spPr>
            <a:xfrm>
              <a:off x="273116" y="2940550"/>
              <a:ext cx="1166595" cy="186315"/>
            </a:xfrm>
            <a:prstGeom prst="rect">
              <a:avLst/>
            </a:prstGeom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6FE2B6D6-76FB-74B9-D77D-096DEA28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6757" y="3173713"/>
              <a:ext cx="1384598" cy="109310"/>
            </a:xfrm>
            <a:prstGeom prst="rect">
              <a:avLst/>
            </a:prstGeom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DB935C37-875E-FF10-4241-694C641E4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3117" y="3329871"/>
              <a:ext cx="1180432" cy="181000"/>
            </a:xfrm>
            <a:prstGeom prst="rect">
              <a:avLst/>
            </a:prstGeom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5935B6F1-4211-493D-6034-B1B229DAD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3116" y="3532877"/>
              <a:ext cx="1567795" cy="146739"/>
            </a:xfrm>
            <a:prstGeom prst="rect">
              <a:avLst/>
            </a:prstGeom>
          </p:spPr>
        </p:pic>
        <p:pic>
          <p:nvPicPr>
            <p:cNvPr id="28" name="Billede 27">
              <a:extLst>
                <a:ext uri="{FF2B5EF4-FFF2-40B4-BE49-F238E27FC236}">
                  <a16:creationId xmlns:a16="http://schemas.microsoft.com/office/drawing/2014/main" id="{C735D681-B8A6-D3A3-9410-E1415FAB5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3116" y="3670225"/>
              <a:ext cx="1040956" cy="148708"/>
            </a:xfrm>
            <a:prstGeom prst="rect">
              <a:avLst/>
            </a:prstGeom>
          </p:spPr>
        </p:pic>
        <p:sp>
          <p:nvSpPr>
            <p:cNvPr id="31" name="Tekstfelt 30">
              <a:extLst>
                <a:ext uri="{FF2B5EF4-FFF2-40B4-BE49-F238E27FC236}">
                  <a16:creationId xmlns:a16="http://schemas.microsoft.com/office/drawing/2014/main" id="{CB04AA51-2C68-F257-FF83-03C4FE012D94}"/>
                </a:ext>
              </a:extLst>
            </p:cNvPr>
            <p:cNvSpPr txBox="1"/>
            <p:nvPr/>
          </p:nvSpPr>
          <p:spPr>
            <a:xfrm>
              <a:off x="273116" y="2940550"/>
              <a:ext cx="1719186" cy="928997"/>
            </a:xfrm>
            <a:prstGeom prst="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l">
                <a:spcAft>
                  <a:spcPts val="300"/>
                </a:spcAft>
              </a:pPr>
              <a:endParaRPr lang="da-DK" sz="1000" kern="0" dirty="0" err="1">
                <a:latin typeface="Neue Haas Grotesk Text Pro" panose="020B0504020202020204" pitchFamily="34" charset="77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8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E78CC-817E-3DDC-6053-FC513852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Implementeringsmaterialer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B4E237-83D4-6393-5F75-775EBF5DB8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3C34D06-734B-3E12-B2A0-A20EC1F0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5" y="1275035"/>
            <a:ext cx="3565911" cy="372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D38A2C93-FE0E-581A-586A-ECF931B6752F}"/>
              </a:ext>
            </a:extLst>
          </p:cNvPr>
          <p:cNvGrpSpPr/>
          <p:nvPr/>
        </p:nvGrpSpPr>
        <p:grpSpPr>
          <a:xfrm>
            <a:off x="1374628" y="1061637"/>
            <a:ext cx="7645647" cy="1594594"/>
            <a:chOff x="1374628" y="1061637"/>
            <a:chExt cx="7645647" cy="1594594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983CCB73-AE96-32F8-7580-8974A85A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275" y="1061637"/>
              <a:ext cx="4572000" cy="15945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" name="Lige pilforbindelse 10">
              <a:extLst>
                <a:ext uri="{FF2B5EF4-FFF2-40B4-BE49-F238E27FC236}">
                  <a16:creationId xmlns:a16="http://schemas.microsoft.com/office/drawing/2014/main" id="{1403FD5A-93CC-8D0A-EBDF-2B72D34DC84B}"/>
                </a:ext>
              </a:extLst>
            </p:cNvPr>
            <p:cNvCxnSpPr/>
            <p:nvPr/>
          </p:nvCxnSpPr>
          <p:spPr bwMode="auto">
            <a:xfrm>
              <a:off x="1374628" y="2131581"/>
              <a:ext cx="3073647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66CD27CB-6AA7-BF5F-D6B9-410FCD3EC972}"/>
              </a:ext>
            </a:extLst>
          </p:cNvPr>
          <p:cNvGrpSpPr/>
          <p:nvPr/>
        </p:nvGrpSpPr>
        <p:grpSpPr>
          <a:xfrm>
            <a:off x="1418027" y="2374815"/>
            <a:ext cx="7600951" cy="2428687"/>
            <a:chOff x="1418027" y="2374815"/>
            <a:chExt cx="7600951" cy="2428687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1EB02505-A23F-4A4C-4127-7D9B6D10C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6212" y="2852039"/>
              <a:ext cx="6492766" cy="1951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2" name="Lige pilforbindelse 11">
              <a:extLst>
                <a:ext uri="{FF2B5EF4-FFF2-40B4-BE49-F238E27FC236}">
                  <a16:creationId xmlns:a16="http://schemas.microsoft.com/office/drawing/2014/main" id="{51E5B211-B30C-E42B-A28B-BD4F6253E7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18027" y="2374815"/>
              <a:ext cx="1109482" cy="477224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930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48800-52BD-74AA-AC27-C847B3E2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Søg sparring med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Kommuner og KOMBIT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0CFA7F-0A2F-12F3-6110-0585C5032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Søg sparring med kommuner: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Tilmeld Teams “KP-kommunesamarbejde”: </a:t>
            </a:r>
            <a:r>
              <a:rPr lang="pt-BR" dirty="0">
                <a:hlinkClick r:id="rId2"/>
              </a:rPr>
              <a:t>https://www.survey-xact.dk/LinkCollector?key=DU86A3C3U61J</a:t>
            </a:r>
            <a:r>
              <a:rPr lang="pt-BR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Direkte link: </a:t>
            </a:r>
            <a:r>
              <a:rPr lang="da-DK" dirty="0">
                <a:hlinkClick r:id="rId3"/>
              </a:rPr>
              <a:t>https://teams.microsoft.com/l/team/19%3AtdFA040MxwHDlBoe6BHY8tAyrC7--VaIl_h1DhBg9IU1%40thread.tacv2/conversations?groupId=31f956ea-75ea-4c7a-a937-16e368dec910&amp;tenantId=cc038af5-0e68-43e5-bb17-957ad6f45f8e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Kontakt KOMBIT: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4"/>
              </a:rPr>
              <a:t>KP@kombit.dk</a:t>
            </a: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BE9050D-8E1E-1149-67D6-BA8ACA9604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9" name="Pladsholder til billede 8" descr="Et billede, der indeholder tøj, person, indendørs, menneske&#10;&#10;Indhold genereret af kunstig intelligens kan være forkert.">
            <a:extLst>
              <a:ext uri="{FF2B5EF4-FFF2-40B4-BE49-F238E27FC236}">
                <a16:creationId xmlns:a16="http://schemas.microsoft.com/office/drawing/2014/main" id="{E9921BB9-C332-0664-43ED-FF4A77073A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21377" r="21377"/>
          <a:stretch>
            <a:fillRect/>
          </a:stretch>
        </p:blipFill>
        <p:spPr/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2578914-E318-9C7A-D260-9CEA3B823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240" y="3450150"/>
            <a:ext cx="1071712" cy="10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2C7F-954C-BEE5-38E4-0210309BD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E3213-18ED-E973-7070-0EDF3476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8AFD83-7719-64AD-31F1-6FFB7E8A59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76D926-1461-A031-8A1A-66F08129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FEAFC-4E52-B6E7-BCCC-5E309593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78F89-B245-E31D-7756-1287EE76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Mulige områder I kan have spørgsmål til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C3A922-771C-5B49-DB1D-207BA7E70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Ydelser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Almindeligt helbredstillæg/helbredstillægskort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Udvidet helbredstillæg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Personligt tillæg og supplement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Træk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Servicetræk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Masseindberetning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Automatik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Opsætning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Brug i sagsbehandlingen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 err="1"/>
              <a:t>eFaktura</a:t>
            </a:r>
            <a:endParaRPr lang="da-DK" sz="1050" dirty="0"/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Opsætning</a:t>
            </a:r>
          </a:p>
          <a:p>
            <a:pPr marL="423450" lvl="2" indent="-171450">
              <a:buFont typeface="Arial" panose="020B0604020202020204" pitchFamily="34" charset="0"/>
              <a:buChar char="•"/>
            </a:pPr>
            <a:r>
              <a:rPr lang="da-DK" sz="900" dirty="0"/>
              <a:t>Brug i sagsbehandlingen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Arbejdsgange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Understøttende materialer, </a:t>
            </a:r>
            <a:r>
              <a:rPr lang="da-DK" sz="1050" dirty="0" err="1"/>
              <a:t>KOMBITs</a:t>
            </a:r>
            <a:r>
              <a:rPr lang="da-DK" sz="1050" dirty="0"/>
              <a:t> dokumentbibliotek og driftssiden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sz="1050" dirty="0"/>
              <a:t>Efterspørge hjælp eller dialog med andre kommuner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6FF59D-20CB-A548-2959-66B629751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  <a:p>
            <a:endParaRPr lang="da-DK" dirty="0"/>
          </a:p>
        </p:txBody>
      </p:sp>
      <p:pic>
        <p:nvPicPr>
          <p:cNvPr id="9" name="Pladsholder til billede 8" descr="Et billede, der indeholder sky, arkitektur, belysning, bygning&#10;&#10;Indhold genereret af kunstig intelligens kan være forkert.">
            <a:extLst>
              <a:ext uri="{FF2B5EF4-FFF2-40B4-BE49-F238E27FC236}">
                <a16:creationId xmlns:a16="http://schemas.microsoft.com/office/drawing/2014/main" id="{FB5CBF5A-E27A-C2BA-2723-2674EA2B9E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74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græs, udendørs, træ, plantevækst&#10;&#10;Indhold genereret af kunstig intelligens kan være forkert.">
            <a:extLst>
              <a:ext uri="{FF2B5EF4-FFF2-40B4-BE49-F238E27FC236}">
                <a16:creationId xmlns:a16="http://schemas.microsoft.com/office/drawing/2014/main" id="{38E542AD-88F0-9508-6F22-70B2D04605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D1AE251-1C17-7752-20EA-72C5578E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Feed back 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Tak for i dag!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AF032D5-0FDC-3229-57EA-D857DFA62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Vi vil rigtig gerne have din feed back!</a:t>
            </a:r>
          </a:p>
          <a:p>
            <a:r>
              <a:rPr lang="da-DK" dirty="0"/>
              <a:t>Du behøver ikke svare på det hele – fokuser på de spørgsmål, som du har mest at byde ind på.</a:t>
            </a:r>
          </a:p>
          <a:p>
            <a:r>
              <a:rPr lang="da-DK" dirty="0">
                <a:hlinkClick r:id="rId3"/>
              </a:rPr>
              <a:t>https://forms.office.com/e/eqwmrhKpQA</a:t>
            </a:r>
            <a:r>
              <a:rPr lang="da-DK" dirty="0"/>
              <a:t>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5765078-351F-4658-FBB1-07AC05015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8A6D7ED-2A99-F389-DF76-83E990EF19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095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39DC-D2E1-3543-29D6-66820801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Velkommen til mødet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83DBB-5450-036A-0E82-300D990BE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8F30779B-9B87-B0BA-E598-39E17C5B3F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Praktisk information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1F118B1-EAF2-493C-9147-1E7CD7809AA9}"/>
              </a:ext>
            </a:extLst>
          </p:cNvPr>
          <p:cNvSpPr/>
          <p:nvPr/>
        </p:nvSpPr>
        <p:spPr>
          <a:xfrm>
            <a:off x="6519862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222D2E4-BE8A-4DF9-9F76-A3B694628A7D}"/>
              </a:ext>
            </a:extLst>
          </p:cNvPr>
          <p:cNvSpPr/>
          <p:nvPr/>
        </p:nvSpPr>
        <p:spPr>
          <a:xfrm>
            <a:off x="5148263" y="1635646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79917F8-D357-4E3A-A7E0-B723DA55A843}"/>
              </a:ext>
            </a:extLst>
          </p:cNvPr>
          <p:cNvSpPr/>
          <p:nvPr/>
        </p:nvSpPr>
        <p:spPr>
          <a:xfrm>
            <a:off x="6519862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br>
              <a:rPr lang="da-DK" sz="800" dirty="0">
                <a:solidFill>
                  <a:schemeClr val="tx1"/>
                </a:solidFill>
                <a:highlight>
                  <a:srgbClr val="111111"/>
                </a:highlight>
                <a:latin typeface="Arial"/>
                <a:cs typeface="Arial"/>
              </a:rPr>
            </a:br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9BDFE66-56AF-4823-9C0A-8B9B8A916B7E}"/>
              </a:ext>
            </a:extLst>
          </p:cNvPr>
          <p:cNvSpPr/>
          <p:nvPr/>
        </p:nvSpPr>
        <p:spPr>
          <a:xfrm>
            <a:off x="5148263" y="2995592"/>
            <a:ext cx="1188000" cy="1188000"/>
          </a:xfrm>
          <a:prstGeom prst="rect">
            <a:avLst/>
          </a:prstGeom>
          <a:solidFill>
            <a:srgbClr val="F3E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800" dirty="0">
              <a:solidFill>
                <a:schemeClr val="tx1"/>
              </a:solidFill>
              <a:highlight>
                <a:srgbClr val="111111"/>
              </a:highlight>
              <a:latin typeface="Arial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33E1-1227-48F0-995D-602ABA64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475" y="3285238"/>
            <a:ext cx="596774" cy="59677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67982C6-240C-4FDB-B29E-A33322D8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780" y="2041660"/>
            <a:ext cx="343429" cy="36698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0E634AD-443E-4E9C-A34D-371E8A4CD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4431" y="3285238"/>
            <a:ext cx="608707" cy="60870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01D50D-8C03-4798-B3F2-3B0C5EE4D3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856" y="1927972"/>
            <a:ext cx="603348" cy="6033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DDEC4E-BA08-4012-9E0B-764A61D3F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3962" y="2041660"/>
            <a:ext cx="410842" cy="410842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EBD4F56-4710-4828-B245-FE8743AF4D6D}"/>
              </a:ext>
            </a:extLst>
          </p:cNvPr>
          <p:cNvCxnSpPr/>
          <p:nvPr/>
        </p:nvCxnSpPr>
        <p:spPr bwMode="auto">
          <a:xfrm flipH="1">
            <a:off x="5742263" y="1851670"/>
            <a:ext cx="6521" cy="72008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ladsholder til billede 7" descr="Et billede, der indeholder kontorartikler, indendørs, skrivebord, computer&#10;&#10;Indhold genereret af kunstig intelligens kan være forkert.">
            <a:extLst>
              <a:ext uri="{FF2B5EF4-FFF2-40B4-BE49-F238E27FC236}">
                <a16:creationId xmlns:a16="http://schemas.microsoft.com/office/drawing/2014/main" id="{46454B62-6725-F14F-BB5F-9195A93D6A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/>
          <a:srcRect l="8048" r="8048"/>
          <a:stretch>
            <a:fillRect/>
          </a:stretch>
        </p:blipFill>
        <p:spPr/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3B1CEAF-FA97-3108-3684-A1DA95C0B48B}"/>
              </a:ext>
            </a:extLst>
          </p:cNvPr>
          <p:cNvSpPr txBox="1"/>
          <p:nvPr/>
        </p:nvSpPr>
        <p:spPr>
          <a:xfrm>
            <a:off x="5090159" y="4150072"/>
            <a:ext cx="1655812" cy="6277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100" dirty="0"/>
              <a:t>Find optagelsen her: </a:t>
            </a:r>
            <a:r>
              <a:rPr lang="da-DK" sz="1100" u="sng" dirty="0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Vejlednings- og uddannelsesmaterialer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15425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4E7B2-1C24-4B49-4C10-ADD6854B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7A3C8D-28AC-F940-E74D-5E21852DAE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BEA0AE-ADD6-4F27-8A2F-90CD7AE36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645" y="2663440"/>
            <a:ext cx="608707" cy="6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2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102B91-AA90-8ECD-19B3-D62CF7FB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 godt i gang med KP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EB9B0B3-4691-0F8B-0F53-1CF13BA29B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Formålet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Introduktion til forskellige relevante materialer og ”linksamling” til senere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Plads til spørgsmål om </a:t>
            </a:r>
            <a:r>
              <a:rPr lang="da-DK" u="sng" dirty="0"/>
              <a:t>grundlæggende brug af og opstart med KP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0384BFE-F3E0-FD20-C147-682FE463B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5B5A9AB-B1E5-39E0-0AD6-887136837D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billede 9" descr="Et billede, der indeholder sky, vand, sø, udendørs&#10;&#10;Indhold genereret af kunstig intelligens kan være forkert.">
            <a:extLst>
              <a:ext uri="{FF2B5EF4-FFF2-40B4-BE49-F238E27FC236}">
                <a16:creationId xmlns:a16="http://schemas.microsoft.com/office/drawing/2014/main" id="{3C94EE6F-2C68-9E2E-64FC-ABA3085921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30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2A685-CE04-E457-A22B-AC600ECB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Leder- og medarbejderperspektiv 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Tag KP i brug og prioritering af forandringen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C31214-BA3F-25E7-3D59-FC84FC963C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sp>
        <p:nvSpPr>
          <p:cNvPr id="12" name="Taleboble: rektangel med afrundede hjørner 11">
            <a:extLst>
              <a:ext uri="{FF2B5EF4-FFF2-40B4-BE49-F238E27FC236}">
                <a16:creationId xmlns:a16="http://schemas.microsoft.com/office/drawing/2014/main" id="{F9410BCB-9C98-F5FE-16D7-F2552A4FDC79}"/>
              </a:ext>
            </a:extLst>
          </p:cNvPr>
          <p:cNvSpPr/>
          <p:nvPr/>
        </p:nvSpPr>
        <p:spPr>
          <a:xfrm>
            <a:off x="4913660" y="1289557"/>
            <a:ext cx="2135497" cy="491745"/>
          </a:xfrm>
          <a:prstGeom prst="wedgeRoundRectCallout">
            <a:avLst>
              <a:gd name="adj1" fmla="val -43230"/>
              <a:gd name="adj2" fmla="val 10496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</a:pPr>
            <a:r>
              <a:rPr lang="da-DK" sz="800" dirty="0">
                <a:hlinkClick r:id="rId2"/>
              </a:rPr>
              <a:t>Leder- og medarbejderperspektiv på at tage KP i brug v. Lene og Jeanette - Sønderborg kommune</a:t>
            </a:r>
            <a:endParaRPr lang="da-DK" sz="800" dirty="0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C124D1CA-1005-EF66-9E3C-E9EE5FC6E40A}"/>
              </a:ext>
            </a:extLst>
          </p:cNvPr>
          <p:cNvGrpSpPr/>
          <p:nvPr/>
        </p:nvGrpSpPr>
        <p:grpSpPr>
          <a:xfrm>
            <a:off x="3977666" y="1882114"/>
            <a:ext cx="1245570" cy="1245570"/>
            <a:chOff x="6208019" y="2646054"/>
            <a:chExt cx="1245570" cy="1245570"/>
          </a:xfrm>
        </p:grpSpPr>
        <p:pic>
          <p:nvPicPr>
            <p:cNvPr id="8" name="Grafik 7" descr="Bruger krone kvinde med massiv udfyldning">
              <a:extLst>
                <a:ext uri="{FF2B5EF4-FFF2-40B4-BE49-F238E27FC236}">
                  <a16:creationId xmlns:a16="http://schemas.microsoft.com/office/drawing/2014/main" id="{7AE052E7-9241-41AE-2A6C-AE755A778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019" y="2646054"/>
              <a:ext cx="1245570" cy="1245570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23706FA0-59E3-77EE-483E-CFB1C0D9F607}"/>
                </a:ext>
              </a:extLst>
            </p:cNvPr>
            <p:cNvSpPr txBox="1"/>
            <p:nvPr/>
          </p:nvSpPr>
          <p:spPr>
            <a:xfrm>
              <a:off x="6370517" y="3372985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Lene Sønderborg</a:t>
              </a:r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ACD64D8F-F455-709F-26DB-7F0C73526C0B}"/>
              </a:ext>
            </a:extLst>
          </p:cNvPr>
          <p:cNvGrpSpPr/>
          <p:nvPr/>
        </p:nvGrpSpPr>
        <p:grpSpPr>
          <a:xfrm>
            <a:off x="1098347" y="3732393"/>
            <a:ext cx="1245570" cy="1245570"/>
            <a:chOff x="5083947" y="3786150"/>
            <a:chExt cx="1245570" cy="1245570"/>
          </a:xfrm>
        </p:grpSpPr>
        <p:pic>
          <p:nvPicPr>
            <p:cNvPr id="11" name="Grafik 10" descr="Bruger krone kvinde med massiv udfyldning">
              <a:extLst>
                <a:ext uri="{FF2B5EF4-FFF2-40B4-BE49-F238E27FC236}">
                  <a16:creationId xmlns:a16="http://schemas.microsoft.com/office/drawing/2014/main" id="{12BE0D34-35E9-BE5F-77E1-07D4E7DD4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83947" y="3786150"/>
              <a:ext cx="1245570" cy="1245570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B53FB1A3-86B4-6793-0FD3-3B31E96325A4}"/>
                </a:ext>
              </a:extLst>
            </p:cNvPr>
            <p:cNvSpPr txBox="1"/>
            <p:nvPr/>
          </p:nvSpPr>
          <p:spPr>
            <a:xfrm>
              <a:off x="5228277" y="4515853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Stine Vesthimmerland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23EEF12B-D1F4-F34C-C209-A21C0EA908DF}"/>
              </a:ext>
            </a:extLst>
          </p:cNvPr>
          <p:cNvGrpSpPr/>
          <p:nvPr/>
        </p:nvGrpSpPr>
        <p:grpSpPr>
          <a:xfrm>
            <a:off x="1240784" y="1973725"/>
            <a:ext cx="1245570" cy="1245570"/>
            <a:chOff x="2035634" y="3003550"/>
            <a:chExt cx="1245570" cy="1245570"/>
          </a:xfrm>
        </p:grpSpPr>
        <p:pic>
          <p:nvPicPr>
            <p:cNvPr id="6" name="Grafik 5" descr="Kvindelig profil med massiv udfyldning">
              <a:extLst>
                <a:ext uri="{FF2B5EF4-FFF2-40B4-BE49-F238E27FC236}">
                  <a16:creationId xmlns:a16="http://schemas.microsoft.com/office/drawing/2014/main" id="{BA4E9BB8-D57C-E4BE-AF12-0F447224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1A3EBDE6-D4EE-FFAA-AFE4-322E16096704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Susanne</a:t>
              </a:r>
            </a:p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Vesthimmerland</a:t>
              </a: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ACB536A7-720D-12F1-CECF-5B3494DBDEA2}"/>
              </a:ext>
            </a:extLst>
          </p:cNvPr>
          <p:cNvGrpSpPr/>
          <p:nvPr/>
        </p:nvGrpSpPr>
        <p:grpSpPr>
          <a:xfrm>
            <a:off x="468313" y="1793774"/>
            <a:ext cx="1245570" cy="1245570"/>
            <a:chOff x="3743131" y="2986807"/>
            <a:chExt cx="1245570" cy="1245570"/>
          </a:xfrm>
        </p:grpSpPr>
        <p:pic>
          <p:nvPicPr>
            <p:cNvPr id="15" name="Grafik 14" descr="Kvindelig profil med massiv udfyldning">
              <a:extLst>
                <a:ext uri="{FF2B5EF4-FFF2-40B4-BE49-F238E27FC236}">
                  <a16:creationId xmlns:a16="http://schemas.microsoft.com/office/drawing/2014/main" id="{C7DD0E79-E78C-B0FB-E8BA-CB7ECCA9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3131" y="2986807"/>
              <a:ext cx="1245570" cy="1245570"/>
            </a:xfrm>
            <a:prstGeom prst="rect">
              <a:avLst/>
            </a:prstGeom>
          </p:spPr>
        </p:pic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A79A4EC5-7E0B-922C-6E75-B3FE8A03979A}"/>
                </a:ext>
              </a:extLst>
            </p:cNvPr>
            <p:cNvSpPr txBox="1"/>
            <p:nvPr/>
          </p:nvSpPr>
          <p:spPr>
            <a:xfrm>
              <a:off x="3861847" y="369793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Henriette</a:t>
              </a:r>
            </a:p>
            <a:p>
              <a:pPr algn="ctr">
                <a:spcAft>
                  <a:spcPts val="300"/>
                </a:spcAft>
              </a:pPr>
              <a:r>
                <a:rPr lang="da-DK" sz="8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Vesthimmerland</a:t>
              </a:r>
            </a:p>
          </p:txBody>
        </p:sp>
      </p:grpSp>
      <p:sp>
        <p:nvSpPr>
          <p:cNvPr id="22" name="Taleboble: rektangel med afrundede hjørner 21">
            <a:extLst>
              <a:ext uri="{FF2B5EF4-FFF2-40B4-BE49-F238E27FC236}">
                <a16:creationId xmlns:a16="http://schemas.microsoft.com/office/drawing/2014/main" id="{B3490842-5B0F-2E2C-0934-F9421A5D61D2}"/>
              </a:ext>
            </a:extLst>
          </p:cNvPr>
          <p:cNvSpPr/>
          <p:nvPr/>
        </p:nvSpPr>
        <p:spPr>
          <a:xfrm>
            <a:off x="325876" y="3160140"/>
            <a:ext cx="2249982" cy="442060"/>
          </a:xfrm>
          <a:prstGeom prst="wedgeRoundRectCallout">
            <a:avLst>
              <a:gd name="adj1" fmla="val -7159"/>
              <a:gd name="adj2" fmla="val 10770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7"/>
              </a:rPr>
              <a:t>Lederperspektiv v. Stine - Borgerservicechef - Vesthimmerland kommune</a:t>
            </a:r>
            <a:endParaRPr lang="da-DK" sz="800" dirty="0"/>
          </a:p>
        </p:txBody>
      </p:sp>
      <p:sp>
        <p:nvSpPr>
          <p:cNvPr id="23" name="Taleboble: rektangel med afrundede hjørner 22">
            <a:extLst>
              <a:ext uri="{FF2B5EF4-FFF2-40B4-BE49-F238E27FC236}">
                <a16:creationId xmlns:a16="http://schemas.microsoft.com/office/drawing/2014/main" id="{18EC2E05-D5EB-61BF-425C-CCB7558166DB}"/>
              </a:ext>
            </a:extLst>
          </p:cNvPr>
          <p:cNvSpPr/>
          <p:nvPr/>
        </p:nvSpPr>
        <p:spPr>
          <a:xfrm>
            <a:off x="1179543" y="1405222"/>
            <a:ext cx="2043082" cy="407385"/>
          </a:xfrm>
          <a:prstGeom prst="wedgeRoundRectCallout">
            <a:avLst>
              <a:gd name="adj1" fmla="val -32189"/>
              <a:gd name="adj2" fmla="val 107706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8"/>
              </a:rPr>
              <a:t>Medarbejderperspektiv v. Susanne og Henriette - Vesthimmerlands kommune</a:t>
            </a:r>
            <a:endParaRPr lang="da-DK" sz="800" dirty="0"/>
          </a:p>
        </p:txBody>
      </p:sp>
      <p:sp>
        <p:nvSpPr>
          <p:cNvPr id="24" name="Taleboble: rektangel med afrundede hjørner 23">
            <a:extLst>
              <a:ext uri="{FF2B5EF4-FFF2-40B4-BE49-F238E27FC236}">
                <a16:creationId xmlns:a16="http://schemas.microsoft.com/office/drawing/2014/main" id="{54462F28-4A8B-2C36-4EA7-C74649C79F10}"/>
              </a:ext>
            </a:extLst>
          </p:cNvPr>
          <p:cNvSpPr/>
          <p:nvPr/>
        </p:nvSpPr>
        <p:spPr>
          <a:xfrm>
            <a:off x="3073987" y="3913118"/>
            <a:ext cx="1812414" cy="548978"/>
          </a:xfrm>
          <a:prstGeom prst="wedgeRoundRectCallout">
            <a:avLst>
              <a:gd name="adj1" fmla="val 64567"/>
              <a:gd name="adj2" fmla="val 22774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00"/>
              </a:spcAft>
            </a:pPr>
            <a:r>
              <a:rPr lang="da-DK" sz="800" dirty="0">
                <a:hlinkClick r:id="rId9"/>
              </a:rPr>
              <a:t>Derfor anbefaler Aalborg at tage KP og </a:t>
            </a:r>
            <a:r>
              <a:rPr lang="da-DK" sz="800" dirty="0" err="1">
                <a:hlinkClick r:id="rId9"/>
              </a:rPr>
              <a:t>eFaktura</a:t>
            </a:r>
            <a:r>
              <a:rPr lang="da-DK" sz="800" dirty="0">
                <a:hlinkClick r:id="rId9"/>
              </a:rPr>
              <a:t> i brug v. Connie - Afdelingsleder - Aalborg kommune</a:t>
            </a:r>
            <a:endParaRPr lang="da-DK" sz="800" dirty="0"/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BC19EF4E-C0C6-856D-BC82-15B87C52BD20}"/>
              </a:ext>
            </a:extLst>
          </p:cNvPr>
          <p:cNvGrpSpPr/>
          <p:nvPr/>
        </p:nvGrpSpPr>
        <p:grpSpPr>
          <a:xfrm>
            <a:off x="5470435" y="3759009"/>
            <a:ext cx="1245570" cy="1245570"/>
            <a:chOff x="2035634" y="3003550"/>
            <a:chExt cx="1245570" cy="1245570"/>
          </a:xfrm>
        </p:grpSpPr>
        <p:pic>
          <p:nvPicPr>
            <p:cNvPr id="30" name="Grafik 29" descr="Kvindelig profil med massiv udfyldning">
              <a:extLst>
                <a:ext uri="{FF2B5EF4-FFF2-40B4-BE49-F238E27FC236}">
                  <a16:creationId xmlns:a16="http://schemas.microsoft.com/office/drawing/2014/main" id="{4F0E7096-6582-6640-59EA-FE7C5943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31" name="Tekstfelt 30">
              <a:extLst>
                <a:ext uri="{FF2B5EF4-FFF2-40B4-BE49-F238E27FC236}">
                  <a16:creationId xmlns:a16="http://schemas.microsoft.com/office/drawing/2014/main" id="{521A674F-7CB7-470A-67D2-6CD4947192BA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Mariann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39D98BF-792C-DF5F-E376-A78F00BB9078}"/>
              </a:ext>
            </a:extLst>
          </p:cNvPr>
          <p:cNvGrpSpPr/>
          <p:nvPr/>
        </p:nvGrpSpPr>
        <p:grpSpPr>
          <a:xfrm>
            <a:off x="6930441" y="3778574"/>
            <a:ext cx="1245570" cy="1245570"/>
            <a:chOff x="3743131" y="2986807"/>
            <a:chExt cx="1245570" cy="1245570"/>
          </a:xfrm>
        </p:grpSpPr>
        <p:pic>
          <p:nvPicPr>
            <p:cNvPr id="33" name="Grafik 32" descr="Kvindelig profil med massiv udfyldning">
              <a:extLst>
                <a:ext uri="{FF2B5EF4-FFF2-40B4-BE49-F238E27FC236}">
                  <a16:creationId xmlns:a16="http://schemas.microsoft.com/office/drawing/2014/main" id="{D29CEC7D-00B3-B498-D056-05DB321D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3131" y="2986807"/>
              <a:ext cx="1245570" cy="1245570"/>
            </a:xfrm>
            <a:prstGeom prst="rect">
              <a:avLst/>
            </a:prstGeom>
          </p:spPr>
        </p:pic>
        <p:sp>
          <p:nvSpPr>
            <p:cNvPr id="34" name="Tekstfelt 33">
              <a:extLst>
                <a:ext uri="{FF2B5EF4-FFF2-40B4-BE49-F238E27FC236}">
                  <a16:creationId xmlns:a16="http://schemas.microsoft.com/office/drawing/2014/main" id="{EB9D99A4-4FAE-178A-B938-3C6189DAFD1C}"/>
                </a:ext>
              </a:extLst>
            </p:cNvPr>
            <p:cNvSpPr txBox="1"/>
            <p:nvPr/>
          </p:nvSpPr>
          <p:spPr>
            <a:xfrm>
              <a:off x="3861847" y="369793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Rikke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  <a:endParaRPr lang="da-DK" sz="800" kern="0" dirty="0">
                <a:solidFill>
                  <a:schemeClr val="tx2"/>
                </a:solidFill>
                <a:latin typeface="Neue Haas Grotesk Text Pro" panose="020B0504020202020204" pitchFamily="34" charset="77"/>
                <a:cs typeface="Arial"/>
              </a:endParaRPr>
            </a:p>
          </p:txBody>
        </p:sp>
      </p:grpSp>
      <p:sp>
        <p:nvSpPr>
          <p:cNvPr id="35" name="Taleboble: rektangel med afrundede hjørner 34">
            <a:extLst>
              <a:ext uri="{FF2B5EF4-FFF2-40B4-BE49-F238E27FC236}">
                <a16:creationId xmlns:a16="http://schemas.microsoft.com/office/drawing/2014/main" id="{9720CC3C-4BE6-CA6D-3E18-E409957E062C}"/>
              </a:ext>
            </a:extLst>
          </p:cNvPr>
          <p:cNvSpPr/>
          <p:nvPr/>
        </p:nvSpPr>
        <p:spPr>
          <a:xfrm>
            <a:off x="6087486" y="3059008"/>
            <a:ext cx="1923245" cy="537578"/>
          </a:xfrm>
          <a:prstGeom prst="wedgeRoundRectCallout">
            <a:avLst>
              <a:gd name="adj1" fmla="val -31179"/>
              <a:gd name="adj2" fmla="val 79545"/>
              <a:gd name="adj3" fmla="val 1666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800" dirty="0">
                <a:hlinkClick r:id="rId10"/>
              </a:rPr>
              <a:t>Leder- og medarbejderperspektiv på KP og </a:t>
            </a:r>
            <a:r>
              <a:rPr lang="da-DK" sz="800" dirty="0" err="1">
                <a:hlinkClick r:id="rId10"/>
              </a:rPr>
              <a:t>eFaktura</a:t>
            </a:r>
            <a:r>
              <a:rPr lang="da-DK" sz="800" dirty="0">
                <a:hlinkClick r:id="rId10"/>
              </a:rPr>
              <a:t> v. Connie, Mariann, Irma og Rikke - Aalborg kommune</a:t>
            </a:r>
            <a:endParaRPr lang="da-DK" sz="800" dirty="0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99E9C993-911E-1066-E5B5-2E555839F200}"/>
              </a:ext>
            </a:extLst>
          </p:cNvPr>
          <p:cNvGrpSpPr/>
          <p:nvPr/>
        </p:nvGrpSpPr>
        <p:grpSpPr>
          <a:xfrm>
            <a:off x="4740365" y="3803452"/>
            <a:ext cx="1245570" cy="1245570"/>
            <a:chOff x="4870735" y="3418793"/>
            <a:chExt cx="1245570" cy="1245570"/>
          </a:xfrm>
        </p:grpSpPr>
        <p:pic>
          <p:nvPicPr>
            <p:cNvPr id="37" name="Grafik 36" descr="Bruger krone kvinde med massiv udfyldning">
              <a:extLst>
                <a:ext uri="{FF2B5EF4-FFF2-40B4-BE49-F238E27FC236}">
                  <a16:creationId xmlns:a16="http://schemas.microsoft.com/office/drawing/2014/main" id="{1BF67681-FDA1-37E7-C59B-5753245D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0735" y="3418793"/>
              <a:ext cx="1245570" cy="1245570"/>
            </a:xfrm>
            <a:prstGeom prst="rect">
              <a:avLst/>
            </a:prstGeom>
          </p:spPr>
        </p:pic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EB12A03A-9F21-B513-56F4-5BB5BAAA3B47}"/>
                </a:ext>
              </a:extLst>
            </p:cNvPr>
            <p:cNvSpPr txBox="1"/>
            <p:nvPr/>
          </p:nvSpPr>
          <p:spPr>
            <a:xfrm>
              <a:off x="5033233" y="4145724"/>
              <a:ext cx="920574" cy="369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Connie Aalborg</a:t>
              </a:r>
            </a:p>
          </p:txBody>
        </p:sp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D8421F01-9592-8BD3-E782-FB44BE7D6D93}"/>
              </a:ext>
            </a:extLst>
          </p:cNvPr>
          <p:cNvGrpSpPr/>
          <p:nvPr/>
        </p:nvGrpSpPr>
        <p:grpSpPr>
          <a:xfrm>
            <a:off x="6200505" y="3673050"/>
            <a:ext cx="1245570" cy="1245570"/>
            <a:chOff x="2035634" y="3003550"/>
            <a:chExt cx="1245570" cy="1245570"/>
          </a:xfrm>
        </p:grpSpPr>
        <p:pic>
          <p:nvPicPr>
            <p:cNvPr id="40" name="Grafik 39" descr="Kvindelig profil med massiv udfyldning">
              <a:extLst>
                <a:ext uri="{FF2B5EF4-FFF2-40B4-BE49-F238E27FC236}">
                  <a16:creationId xmlns:a16="http://schemas.microsoft.com/office/drawing/2014/main" id="{59E33077-9502-1673-F45D-62E1E86BC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0547B4C8-B80C-BC78-0397-9409687987F4}"/>
                </a:ext>
              </a:extLst>
            </p:cNvPr>
            <p:cNvSpPr txBox="1"/>
            <p:nvPr/>
          </p:nvSpPr>
          <p:spPr>
            <a:xfrm>
              <a:off x="2171898" y="3717664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Irma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Aalborg</a:t>
              </a:r>
              <a:endParaRPr lang="da-DK" sz="800" kern="0" dirty="0">
                <a:solidFill>
                  <a:schemeClr val="tx2"/>
                </a:solidFill>
                <a:latin typeface="Neue Haas Grotesk Text Pro" panose="020B0504020202020204" pitchFamily="34" charset="77"/>
                <a:cs typeface="Arial"/>
              </a:endParaRP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7C0D22-7E7C-F3F9-F12E-46BB531B664D}"/>
              </a:ext>
            </a:extLst>
          </p:cNvPr>
          <p:cNvGrpSpPr/>
          <p:nvPr/>
        </p:nvGrpSpPr>
        <p:grpSpPr>
          <a:xfrm>
            <a:off x="4750137" y="1969606"/>
            <a:ext cx="1245570" cy="1245570"/>
            <a:chOff x="2035634" y="3003550"/>
            <a:chExt cx="1245570" cy="1245570"/>
          </a:xfrm>
        </p:grpSpPr>
        <p:pic>
          <p:nvPicPr>
            <p:cNvPr id="5" name="Grafik 4" descr="Kvindelig profil med massiv udfyldning">
              <a:extLst>
                <a:ext uri="{FF2B5EF4-FFF2-40B4-BE49-F238E27FC236}">
                  <a16:creationId xmlns:a16="http://schemas.microsoft.com/office/drawing/2014/main" id="{07C0F339-B54A-23AF-5B69-55FAD0A8A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5634" y="3003550"/>
              <a:ext cx="1245570" cy="1245570"/>
            </a:xfrm>
            <a:prstGeom prst="rect">
              <a:avLst/>
            </a:prstGeom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6CB738E7-3A08-1B6D-0C7E-29ED190B204E}"/>
                </a:ext>
              </a:extLst>
            </p:cNvPr>
            <p:cNvSpPr txBox="1"/>
            <p:nvPr/>
          </p:nvSpPr>
          <p:spPr>
            <a:xfrm>
              <a:off x="2171898" y="3705552"/>
              <a:ext cx="961574" cy="372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Jeanette</a:t>
              </a:r>
            </a:p>
            <a:p>
              <a:pPr algn="ctr">
                <a:spcAft>
                  <a:spcPts val="300"/>
                </a:spcAft>
              </a:pPr>
              <a:r>
                <a:rPr lang="da-DK" sz="900" kern="0" dirty="0">
                  <a:solidFill>
                    <a:schemeClr val="tx2"/>
                  </a:solidFill>
                  <a:latin typeface="Neue Haas Grotesk Text Pro" panose="020B0504020202020204" pitchFamily="34" charset="77"/>
                  <a:cs typeface="Arial"/>
                </a:rPr>
                <a:t>Sønderborg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12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tekst, skærmbillede, Font/skrifttype, nummer/tal&#10;&#10;Indhold genereret af kunstig intelligens kan være forkert.">
            <a:extLst>
              <a:ext uri="{FF2B5EF4-FFF2-40B4-BE49-F238E27FC236}">
                <a16:creationId xmlns:a16="http://schemas.microsoft.com/office/drawing/2014/main" id="{5211F29B-3C49-3971-B6C3-7704C9305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95" b="41787"/>
          <a:stretch/>
        </p:blipFill>
        <p:spPr>
          <a:xfrm>
            <a:off x="20" y="2571750"/>
            <a:ext cx="9143980" cy="257175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59383C7-FB53-A214-C74F-610BFD65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 anchor="t">
            <a:normAutofit/>
          </a:bodyPr>
          <a:lstStyle/>
          <a:p>
            <a:r>
              <a:rPr lang="da-DK" dirty="0"/>
              <a:t>Start på </a:t>
            </a:r>
            <a:r>
              <a:rPr lang="da-DK" dirty="0" err="1"/>
              <a:t>KOMBITs</a:t>
            </a:r>
            <a:r>
              <a:rPr lang="da-DK" dirty="0"/>
              <a:t> dokumentbibliotek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E55F2A-C3C8-9275-BBB6-ED79B51AF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>
            <a:normAutofit/>
          </a:bodyPr>
          <a:lstStyle/>
          <a:p>
            <a:r>
              <a:rPr lang="da-DK" dirty="0" err="1">
                <a:hlinkClick r:id="rId3"/>
              </a:rPr>
              <a:t>KOMBITs</a:t>
            </a:r>
            <a:r>
              <a:rPr lang="da-DK" dirty="0">
                <a:hlinkClick r:id="rId3"/>
              </a:rPr>
              <a:t> dokumentbibliotek - Kommunernes Pensionssystem (KP)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C5F0578-26ED-906B-92A9-BEF2A6025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Emnespørgetime</a:t>
            </a:r>
            <a:endParaRPr lang="da-DK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8FCBEAA-2AEA-1F00-362E-5332979689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7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91D65-E7E4-C6C4-20AC-61015474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Træningsmiljø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C3B6F2-9579-9DFF-464D-80DC10A43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S-Test Konfigurations-vejledning</a:t>
            </a:r>
            <a:endParaRPr lang="da-DK" dirty="0"/>
          </a:p>
          <a:p>
            <a:pPr lvl="1"/>
            <a:r>
              <a:rPr lang="da-DK" dirty="0"/>
              <a:t>Find test-borgere via sagsrapporten</a:t>
            </a:r>
          </a:p>
          <a:p>
            <a:pPr lvl="1"/>
            <a:r>
              <a:rPr lang="da-DK" dirty="0"/>
              <a:t>Afprøv funktionalitet</a:t>
            </a:r>
          </a:p>
          <a:p>
            <a:pPr lvl="1"/>
            <a:r>
              <a:rPr lang="da-DK" dirty="0"/>
              <a:t>Se og udforsk breve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D8A603-F2C2-9303-3E85-BAD317299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8544FE3-6D7F-DD57-B620-2F984F295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826"/>
          <a:stretch/>
        </p:blipFill>
        <p:spPr>
          <a:xfrm>
            <a:off x="468311" y="2571750"/>
            <a:ext cx="3394643" cy="166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972D8F1-4F6C-C47B-B8D5-BE432A17607A}"/>
              </a:ext>
            </a:extLst>
          </p:cNvPr>
          <p:cNvGrpSpPr/>
          <p:nvPr/>
        </p:nvGrpSpPr>
        <p:grpSpPr>
          <a:xfrm>
            <a:off x="2385380" y="954086"/>
            <a:ext cx="6149417" cy="3709105"/>
            <a:chOff x="2385380" y="954086"/>
            <a:chExt cx="6149417" cy="3709105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C984B13-ED69-4753-4E77-945BE8A2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333" y="954086"/>
              <a:ext cx="3277464" cy="37091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7" name="Lige pilforbindelse 6">
              <a:extLst>
                <a:ext uri="{FF2B5EF4-FFF2-40B4-BE49-F238E27FC236}">
                  <a16:creationId xmlns:a16="http://schemas.microsoft.com/office/drawing/2014/main" id="{278DF34A-C5B6-A4D2-9780-8394D8B89E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85380" y="3990189"/>
              <a:ext cx="2871953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6659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2B3DE-0721-8203-805A-D2ACC14B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Implementeringsplan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Skriftlig og i videoer!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6ED30CE-2B6D-5DC7-F663-8B6E28B06D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5D34453-8EB3-DCD3-764D-5C4FFDFE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771"/>
          <a:stretch/>
        </p:blipFill>
        <p:spPr>
          <a:xfrm>
            <a:off x="286954" y="1275035"/>
            <a:ext cx="3832724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BF16950-8DDF-E960-B3BF-B4D4F2784B6C}"/>
              </a:ext>
            </a:extLst>
          </p:cNvPr>
          <p:cNvGrpSpPr/>
          <p:nvPr/>
        </p:nvGrpSpPr>
        <p:grpSpPr>
          <a:xfrm>
            <a:off x="2343528" y="261274"/>
            <a:ext cx="5312074" cy="2449177"/>
            <a:chOff x="2343528" y="261274"/>
            <a:chExt cx="5312074" cy="2449177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404EB57C-E1E4-D6AC-6B76-D6594F5A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6474" y="261274"/>
              <a:ext cx="3179128" cy="2449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" name="Lige pilforbindelse 10">
              <a:extLst>
                <a:ext uri="{FF2B5EF4-FFF2-40B4-BE49-F238E27FC236}">
                  <a16:creationId xmlns:a16="http://schemas.microsoft.com/office/drawing/2014/main" id="{07A71122-8D26-9CF3-312D-02527ED9DF6F}"/>
                </a:ext>
              </a:extLst>
            </p:cNvPr>
            <p:cNvCxnSpPr/>
            <p:nvPr/>
          </p:nvCxnSpPr>
          <p:spPr bwMode="auto">
            <a:xfrm>
              <a:off x="2343528" y="2173971"/>
              <a:ext cx="2132946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5B61E8D2-1580-0CBE-155D-6AE4E1B41913}"/>
              </a:ext>
            </a:extLst>
          </p:cNvPr>
          <p:cNvGrpSpPr/>
          <p:nvPr/>
        </p:nvGrpSpPr>
        <p:grpSpPr>
          <a:xfrm>
            <a:off x="1387748" y="2259165"/>
            <a:ext cx="7616896" cy="2841063"/>
            <a:chOff x="1387748" y="2259165"/>
            <a:chExt cx="7616896" cy="2841063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BF8D25C7-16A8-1E95-6E2A-7A66E970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6560" y="2259165"/>
              <a:ext cx="2698084" cy="28410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2" name="Lige pilforbindelse 11">
              <a:extLst>
                <a:ext uri="{FF2B5EF4-FFF2-40B4-BE49-F238E27FC236}">
                  <a16:creationId xmlns:a16="http://schemas.microsoft.com/office/drawing/2014/main" id="{7B8847B0-847B-B970-4777-4DC17A3284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87748" y="3725221"/>
              <a:ext cx="4918812" cy="65603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3507DF86-F33A-915A-AC44-9C92FBA3B6E7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5923" y="1671354"/>
            <a:ext cx="732310" cy="94467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3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FA087-8758-DE5D-A255-98F8C760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Forvaltningshåndbogen (1 af 2)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1A43CF-7B20-E28B-C7AF-768DEF0FA8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KP-Forvaltningshaandbog.pdf</a:t>
            </a:r>
            <a:endParaRPr lang="da-DK" dirty="0"/>
          </a:p>
          <a:p>
            <a:pPr lvl="1"/>
            <a:r>
              <a:rPr lang="da-DK" dirty="0"/>
              <a:t>”I tager nye dele af KP i brug - …”</a:t>
            </a:r>
          </a:p>
          <a:p>
            <a:pPr lvl="1"/>
            <a:r>
              <a:rPr lang="da-DK" dirty="0"/>
              <a:t>Genbesøg grundlæggende opsætning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7E0D09A-CE13-4618-6A34-CC59E12FA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Emnespørgetime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984B176-3F91-A700-64BA-8F720FA82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56" y="2471459"/>
            <a:ext cx="2625426" cy="180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C9C8E379-D69D-C0B8-78EA-2ABEA626EA02}"/>
              </a:ext>
            </a:extLst>
          </p:cNvPr>
          <p:cNvGrpSpPr/>
          <p:nvPr/>
        </p:nvGrpSpPr>
        <p:grpSpPr>
          <a:xfrm>
            <a:off x="1356461" y="1026173"/>
            <a:ext cx="7604957" cy="3868164"/>
            <a:chOff x="1356461" y="1026173"/>
            <a:chExt cx="7604957" cy="3868164"/>
          </a:xfrm>
        </p:grpSpPr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92FF29CE-51E0-C1C1-F205-B77D213CE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486"/>
            <a:stretch/>
          </p:blipFill>
          <p:spPr>
            <a:xfrm>
              <a:off x="3647589" y="1026173"/>
              <a:ext cx="2898201" cy="38681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BFBF50F2-98B6-FB88-6056-00CBE5875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44" r="6792"/>
            <a:stretch/>
          </p:blipFill>
          <p:spPr>
            <a:xfrm>
              <a:off x="6260060" y="1908610"/>
              <a:ext cx="2701358" cy="1326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" name="Lige pilforbindelse 10">
              <a:extLst>
                <a:ext uri="{FF2B5EF4-FFF2-40B4-BE49-F238E27FC236}">
                  <a16:creationId xmlns:a16="http://schemas.microsoft.com/office/drawing/2014/main" id="{44CA2AD7-40CF-30E3-77C9-E14FD83353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56461" y="3972493"/>
              <a:ext cx="2291128" cy="0"/>
            </a:xfrm>
            <a:prstGeom prst="straightConnector1">
              <a:avLst/>
            </a:prstGeom>
            <a:noFill/>
            <a:ln w="38100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688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defRPr sz="1000" dirty="0" smtClean="0">
            <a:solidFill>
              <a:schemeClr val="tx1"/>
            </a:solidFill>
            <a:latin typeface="Neue Haas Grotesk Text Pro" panose="020B0504020202020204" pitchFamily="34" charset="77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>
          <a:ext uri="{909E8E84-426E-40dd-AFC4-6F175D3DCCD1}">
            <a14:hiddenFill xmlns:a14="http://schemas.microsoft.com/office/drawing/2010/main" xmlns="" xmlns:p="http://schemas.openxmlformats.org/presentationml/2006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square">
        <a:noAutofit/>
      </a:bodyPr>
      <a:lstStyle>
        <a:defPPr algn="l">
          <a:spcAft>
            <a:spcPts val="300"/>
          </a:spcAft>
          <a:defRPr sz="1000" kern="0" dirty="0" err="1">
            <a:latin typeface="Neue Haas Grotesk Text Pro" panose="020B0504020202020204" pitchFamily="34" charset="77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7AC0F08-1B09-4FEC-AE72-41B55077FA75}" vid="{E4698925-7EE4-4D81-A0C2-2FB19D40660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Spørgetime</Mødeemne>
    <Mødedato xmlns="1ad18e57-1846-4ffb-a171-01e80b4d2f32">2025-04-02T22:00:00+00:00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 xsi:nil="true"/>
    <TaxCatchAll xmlns="1ad18e57-1846-4ffb-a171-01e80b4d2f32">
      <Value>1609</Value>
      <Value>1683</Value>
    </TaxCatchAll>
    <Arbejdspakke xmlns="3e6cf5d8-9ce4-4652-a6e6-07ace85fe7bc" xsi:nil="true"/>
    <Flyt_x0020_til_x0020_arkiv xmlns="1ad18e57-1846-4ffb-a171-01e80b4d2f32">false</Flyt_x0020_til_x0020_arkiv>
    <_dlc_DocId xmlns="1ad18e57-1846-4ffb-a171-01e80b4d2f32">KUSWZMNXHWK5-380488058-2774</_dlc_DocId>
    <_dlc_DocIdUrl xmlns="1ad18e57-1846-4ffb-a171-01e80b4d2f32">
      <Url>https://share-it.kombit.dk/P0136/_layouts/15/DocIdRedir.aspx?ID=KUSWZMNXHWK5-380488058-2774</Url>
      <Description>KUSWZMNXHWK5-380488058-2774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222655F-0B42-4D4F-AC94-1B1CF873C9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86E96B-6D4E-4CA2-A9D1-BE5D13474A3B}">
  <ds:schemaRefs>
    <ds:schemaRef ds:uri="1ad18e57-1846-4ffb-a171-01e80b4d2f32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e6cf5d8-9ce4-4652-a6e6-07ace85fe7b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142AC2-8E3C-4569-8868-0DCCE9CB9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4410FDD-056D-4526-9C9C-A205F46FE619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cc038af5-0e68-43e5-bb17-957ad6f45f8e}" enabled="0" method="" siteId="{cc038af5-0e68-43e5-bb17-957ad6f45f8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284</TotalTime>
  <Words>425</Words>
  <Application>Microsoft Office PowerPoint</Application>
  <PresentationFormat>Skærmshow (16:9)</PresentationFormat>
  <Paragraphs>95</Paragraphs>
  <Slides>18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7" baseType="lpstr">
      <vt:lpstr>Aptos</vt:lpstr>
      <vt:lpstr>Arial</vt:lpstr>
      <vt:lpstr>CambriaMath</vt:lpstr>
      <vt:lpstr>Helvetica</vt:lpstr>
      <vt:lpstr>Neue Haas Grotesk Text Pro</vt:lpstr>
      <vt:lpstr>Normal systemskrift</vt:lpstr>
      <vt:lpstr>Source Sans Pro Light</vt:lpstr>
      <vt:lpstr>Wingdings</vt:lpstr>
      <vt:lpstr>Default Theme</vt:lpstr>
      <vt:lpstr>Emnespørgetime Kom godt i gang med KP</vt:lpstr>
      <vt:lpstr>Velkommen til mødet</vt:lpstr>
      <vt:lpstr>Start</vt:lpstr>
      <vt:lpstr>Kom godt i gang med KP</vt:lpstr>
      <vt:lpstr>Leder- og medarbejderperspektiv  Tag KP i brug og prioritering af forandringen</vt:lpstr>
      <vt:lpstr>Start på KOMBITs dokumentbibliotek</vt:lpstr>
      <vt:lpstr>Træningsmiljø</vt:lpstr>
      <vt:lpstr>Implementeringsplan Skriftlig og i videoer!</vt:lpstr>
      <vt:lpstr>Forvaltningshåndbogen (1 af 2)</vt:lpstr>
      <vt:lpstr>Forvaltningshåndbogen (2 af 2)</vt:lpstr>
      <vt:lpstr>Demo af funktionalitet Typisk 5-20 min.</vt:lpstr>
      <vt:lpstr>Bruger- og temavejledninger (1 af 2)</vt:lpstr>
      <vt:lpstr>Bruger- og temavejledninger (2 af 2)</vt:lpstr>
      <vt:lpstr>Implementeringsmaterialer</vt:lpstr>
      <vt:lpstr>Søg sparring med Kommuner og KOMBIT</vt:lpstr>
      <vt:lpstr>Slut</vt:lpstr>
      <vt:lpstr>Mulige områder I kan have spørgsmål til</vt:lpstr>
      <vt:lpstr>Feed back  Tak for i 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Aske Walther Sørensen</dc:creator>
  <cp:lastModifiedBy>Aske Walther Sørensen</cp:lastModifiedBy>
  <cp:revision>1</cp:revision>
  <dcterms:created xsi:type="dcterms:W3CDTF">2025-03-05T06:50:38Z</dcterms:created>
  <dcterms:modified xsi:type="dcterms:W3CDTF">2025-04-03T08:01:16Z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65645c8d-0db2-4876-aa5e-27ab013ee07d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